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6" r:id="rId11"/>
    <p:sldId id="277" r:id="rId12"/>
    <p:sldId id="267" r:id="rId13"/>
    <p:sldId id="269" r:id="rId14"/>
    <p:sldId id="278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2"/>
    <p:restoredTop sz="83465"/>
  </p:normalViewPr>
  <p:slideViewPr>
    <p:cSldViewPr>
      <p:cViewPr varScale="1">
        <p:scale>
          <a:sx n="90" d="100"/>
          <a:sy n="90" d="100"/>
        </p:scale>
        <p:origin x="-596" y="-56"/>
      </p:cViewPr>
      <p:guideLst>
        <p:guide orient="horz" pos="161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E97D5D2-4525-4421-8550-6A308B903DE8}" type="datetime1">
              <a:rPr lang="ko-KR" altLang="en-US"/>
              <a:pPr lvl="0">
                <a:defRPr lang="ko-KR" altLang="en-US"/>
              </a:pPr>
              <a:t>2016-11-12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71E0FB0-3C61-402D-BAEE-59161479CB3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49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심리학에서 나온 자극</a:t>
            </a:r>
            <a:r>
              <a:rPr lang="en-US" altLang="ko-KR"/>
              <a:t>-</a:t>
            </a:r>
            <a:r>
              <a:rPr lang="ko-KR" altLang="en-US"/>
              <a:t>반응의 이론을 토대로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71E0FB0-3C61-402D-BAEE-59161479CB3E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심리학에서 나온 자극</a:t>
            </a:r>
            <a:r>
              <a:rPr lang="en-US" altLang="ko-KR"/>
              <a:t>-</a:t>
            </a:r>
            <a:r>
              <a:rPr lang="ko-KR" altLang="en-US"/>
              <a:t>반응의 이론을 토대로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71E0FB0-3C61-402D-BAEE-59161479CB3E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심리학에서 나온 자극</a:t>
            </a:r>
            <a:r>
              <a:rPr lang="en-US" altLang="ko-KR"/>
              <a:t>-</a:t>
            </a:r>
            <a:r>
              <a:rPr lang="ko-KR" altLang="en-US"/>
              <a:t>반응의 이론을 토대로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71E0FB0-3C61-402D-BAEE-59161479CB3E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ln w="9525"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Cozy</a:t>
            </a:r>
            <a:r>
              <a:rPr lang="ko-KR" altLang="en-US" sz="2000" dirty="0">
                <a:ln w="9525"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037497"/>
            <a:ext cx="934467" cy="237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컴퓨터 학부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107294" y="2038154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31840" y="2654644"/>
            <a:ext cx="2847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spc="305" dirty="0" smtClean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rPr>
              <a:t>     고재영   박진수  조현규</a:t>
            </a:r>
            <a:endParaRPr lang="en-US" altLang="ko-KR" sz="1000" spc="305" dirty="0" smtClean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/>
              <a:ea typeface="-윤고딕330"/>
            </a:endParaRPr>
          </a:p>
          <a:p>
            <a:pPr>
              <a:defRPr lang="ko-KR" altLang="en-US"/>
            </a:pPr>
            <a:r>
              <a:rPr lang="en-US" altLang="ko-KR" sz="1000" dirty="0" smtClean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rPr>
              <a:t>        20132301    20132361  20132461</a:t>
            </a:r>
            <a:endParaRPr lang="ko-KR" altLang="en-US" sz="10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/>
              <a:ea typeface="-윤고딕33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59010" y="208146"/>
            <a:ext cx="22101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03. 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개별 화면 소개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971" y="764704"/>
            <a:ext cx="2971952" cy="408325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0072" y="671651"/>
            <a:ext cx="3054506" cy="43055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</p:spTree>
    <p:extLst>
      <p:ext uri="{BB962C8B-B14F-4D97-AF65-F5344CB8AC3E}">
        <p14:creationId xmlns:p14="http://schemas.microsoft.com/office/powerpoint/2010/main" val="136654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59010" y="208146"/>
            <a:ext cx="22101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03. 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개별 화면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90" y="764704"/>
            <a:ext cx="3022755" cy="42801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754205"/>
            <a:ext cx="3022755" cy="42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41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앱 사용 시나리오</a:t>
            </a:r>
          </a:p>
        </p:txBody>
      </p:sp>
      <p:sp>
        <p:nvSpPr>
          <p:cNvPr id="16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8"/>
          <p:cNvSpPr txBox="1"/>
          <p:nvPr/>
        </p:nvSpPr>
        <p:spPr>
          <a:xfrm>
            <a:off x="3572217" y="2162227"/>
            <a:ext cx="934466" cy="2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0</a:t>
            </a:r>
            <a:r>
              <a:rPr lang="ko-KR" altLang="en-US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4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59010" y="208146"/>
            <a:ext cx="22101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4</a:t>
            </a: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앱 사용 시나리오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756742"/>
            <a:ext cx="2971952" cy="4083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8" y="768032"/>
            <a:ext cx="2216874" cy="39411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14" y="764555"/>
            <a:ext cx="3022755" cy="42801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8" y="756742"/>
            <a:ext cx="2309955" cy="395808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38" y="793131"/>
            <a:ext cx="3022755" cy="422296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574" y="750545"/>
            <a:ext cx="2382843" cy="391845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75" y="836120"/>
            <a:ext cx="2940201" cy="392450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70" y="606425"/>
            <a:ext cx="2798547" cy="42013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59010" y="208146"/>
            <a:ext cx="22101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4</a:t>
            </a: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앱 사용 시나리오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71550"/>
            <a:ext cx="3016405" cy="40959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863089"/>
            <a:ext cx="2914800" cy="39880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80" y="666029"/>
            <a:ext cx="2991004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62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16200000" flipH="1">
            <a:off x="10645892" y="-326200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기반 기술 요약</a:t>
            </a:r>
          </a:p>
        </p:txBody>
      </p:sp>
      <p:sp>
        <p:nvSpPr>
          <p:cNvPr id="16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8"/>
          <p:cNvSpPr txBox="1"/>
          <p:nvPr/>
        </p:nvSpPr>
        <p:spPr>
          <a:xfrm>
            <a:off x="3572217" y="2162227"/>
            <a:ext cx="934466" cy="2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0</a:t>
            </a:r>
            <a:r>
              <a:rPr lang="ko-KR" altLang="en-US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5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46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8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23"/>
          <p:cNvSpPr txBox="1"/>
          <p:nvPr/>
        </p:nvSpPr>
        <p:spPr>
          <a:xfrm>
            <a:off x="6859010" y="208146"/>
            <a:ext cx="22101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5</a:t>
            </a: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. </a:t>
            </a:r>
            <a:r>
              <a:rPr lang="ko-KR" altLang="en-US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기반 기술 요약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3580" y="883091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날씨 체크</a:t>
            </a:r>
            <a:endParaRPr lang="en-US" altLang="ko-KR" dirty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79636" y="1310226"/>
            <a:ext cx="693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“http://api.openweathermap.rog/data/2.5/weather?lat=“</a:t>
            </a:r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879636" y="1938340"/>
            <a:ext cx="660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형식으로 객체 형성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GPS</a:t>
            </a:r>
            <a:r>
              <a:rPr lang="ko-KR" altLang="en-US" dirty="0"/>
              <a:t>를 이용해서 위치를 구해 온 후</a:t>
            </a:r>
            <a:endParaRPr lang="en-US" altLang="ko-KR" dirty="0"/>
          </a:p>
          <a:p>
            <a:r>
              <a:rPr lang="ko-KR" altLang="en-US" dirty="0"/>
              <a:t>외부사이트에서 날씨를 받아와서 현재 날씨 상태를 구함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599" dirty="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감사합니다</a:t>
            </a:r>
          </a:p>
        </p:txBody>
      </p:sp>
      <p:sp>
        <p:nvSpPr>
          <p:cNvPr id="22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THE</a:t>
            </a:r>
            <a:endParaRPr lang="ko-KR" altLang="en-US" sz="1000">
              <a:ln w="9525"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-윤고딕350"/>
            </a:endParaRPr>
          </a:p>
        </p:txBody>
      </p:sp>
      <p:sp>
        <p:nvSpPr>
          <p:cNvPr id="24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00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/>
                <a:ea typeface="-윤고딕350"/>
              </a:rPr>
              <a:t>END</a:t>
            </a:r>
            <a:endParaRPr lang="ko-KR" altLang="en-US" sz="100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/>
              <a:ea typeface="-윤고딕35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6643" y="1862702"/>
            <a:ext cx="2160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01 APP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개요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6643" y="2294750"/>
            <a:ext cx="1700197" cy="265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02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기존 유사 앱과 비교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96643" y="2726798"/>
            <a:ext cx="1366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03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개별 화면 소개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6643" y="3158847"/>
            <a:ext cx="20114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04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앱 사용 시나리오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96643" y="3969060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직사각형 3"/>
          <p:cNvSpPr/>
          <p:nvPr/>
        </p:nvSpPr>
        <p:spPr>
          <a:xfrm>
            <a:off x="3491880" y="3573016"/>
            <a:ext cx="1371585" cy="270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0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5</a:t>
            </a:r>
            <a:r>
              <a:rPr lang="en-US" altLang="ko-KR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 </a:t>
            </a:r>
            <a:r>
              <a:rPr lang="ko-KR" altLang="en-US" sz="1200">
                <a:ln w="952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기반 기술 요약</a:t>
            </a:r>
          </a:p>
        </p:txBody>
      </p:sp>
      <p:sp>
        <p:nvSpPr>
          <p:cNvPr id="21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7"/>
          <p:cNvSpPr txBox="1"/>
          <p:nvPr/>
        </p:nvSpPr>
        <p:spPr>
          <a:xfrm>
            <a:off x="3463416" y="1419622"/>
            <a:ext cx="934467" cy="23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INDEX</a:t>
            </a:r>
            <a:endParaRPr lang="ko-KR" altLang="en-US" sz="1000">
              <a:ln w="9525"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-윤고딕350"/>
            </a:endParaRPr>
          </a:p>
        </p:txBody>
      </p:sp>
      <p:sp>
        <p:nvSpPr>
          <p:cNvPr id="23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APP </a:t>
            </a:r>
            <a:r>
              <a:rPr lang="ko-KR" altLang="en-US" sz="17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개요</a:t>
            </a:r>
          </a:p>
        </p:txBody>
      </p:sp>
      <p:sp>
        <p:nvSpPr>
          <p:cNvPr id="40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8"/>
          <p:cNvSpPr txBox="1"/>
          <p:nvPr/>
        </p:nvSpPr>
        <p:spPr>
          <a:xfrm>
            <a:off x="3572217" y="2162227"/>
            <a:ext cx="934467" cy="2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01</a:t>
            </a:r>
            <a:endParaRPr lang="ko-KR" altLang="en-US" sz="900">
              <a:ln w="9525"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-윤고딕35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01. </a:t>
            </a: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APP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 개요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23578"/>
            <a:ext cx="5237187" cy="36249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599110" y="208146"/>
            <a:ext cx="26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01. </a:t>
            </a:r>
            <a:r>
              <a:rPr lang="en-US" altLang="ko-KR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APP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 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83668" y="1513937"/>
            <a:ext cx="662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 lang="ko-KR" altLang="en-US"/>
            </a:pPr>
            <a:r>
              <a:rPr lang="ko-KR" altLang="en-US" dirty="0" smtClean="0"/>
              <a:t>중</a:t>
            </a:r>
            <a:r>
              <a:rPr lang="en-US" altLang="ko-KR" dirty="0" smtClean="0"/>
              <a:t>,</a:t>
            </a:r>
            <a:r>
              <a:rPr lang="ko-KR" altLang="en-US" dirty="0" smtClean="0"/>
              <a:t>장년층을 </a:t>
            </a:r>
            <a:r>
              <a:rPr lang="ko-KR" altLang="en-US" dirty="0"/>
              <a:t>위한 인터페이스와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>
              <a:defRPr lang="ko-KR" altLang="en-US"/>
            </a:pPr>
            <a:endParaRPr lang="ko-KR" altLang="en-US" dirty="0"/>
          </a:p>
          <a:p>
            <a:pPr>
              <a:buFont typeface="Arial"/>
              <a:buChar char="•"/>
              <a:defRPr lang="ko-KR" altLang="en-US"/>
            </a:pPr>
            <a:r>
              <a:rPr lang="ko-KR" altLang="en-US" dirty="0"/>
              <a:t>쉽게 꾸밀 수 있는 화면</a:t>
            </a:r>
          </a:p>
          <a:p>
            <a:pPr>
              <a:buFont typeface="Arial"/>
              <a:buChar char="•"/>
              <a:defRPr lang="ko-KR" altLang="en-US"/>
            </a:pPr>
            <a:endParaRPr lang="ko-KR" altLang="en-US" dirty="0"/>
          </a:p>
          <a:p>
            <a:pPr>
              <a:buNone/>
              <a:defRPr lang="ko-KR" altLang="en-US"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기존 유사 앱과 비교</a:t>
            </a:r>
          </a:p>
        </p:txBody>
      </p:sp>
      <p:sp>
        <p:nvSpPr>
          <p:cNvPr id="15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8"/>
          <p:cNvSpPr txBox="1"/>
          <p:nvPr/>
        </p:nvSpPr>
        <p:spPr>
          <a:xfrm>
            <a:off x="3572217" y="2162227"/>
            <a:ext cx="934466" cy="2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0</a:t>
            </a:r>
            <a:r>
              <a:rPr lang="ko-KR" altLang="en-US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02. 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기존 유사 앱과 비교</a:t>
            </a: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728700"/>
            <a:ext cx="2280802" cy="4054760"/>
          </a:xfrm>
          <a:prstGeom prst="rect">
            <a:avLst/>
          </a:prstGeom>
        </p:spPr>
      </p:pic>
      <p:sp>
        <p:nvSpPr>
          <p:cNvPr id="1029" name="TextBox 1028"/>
          <p:cNvSpPr txBox="1"/>
          <p:nvPr/>
        </p:nvSpPr>
        <p:spPr>
          <a:xfrm>
            <a:off x="5683932" y="1478310"/>
            <a:ext cx="2520789" cy="36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1. </a:t>
            </a:r>
            <a:r>
              <a:rPr lang="ko-KR" altLang="en-US" dirty="0" err="1"/>
              <a:t>실버</a:t>
            </a:r>
            <a:r>
              <a:rPr lang="ko-KR" altLang="en-US" dirty="0"/>
              <a:t> </a:t>
            </a:r>
            <a:r>
              <a:rPr lang="ko-KR" altLang="en-US" dirty="0" err="1"/>
              <a:t>런처</a:t>
            </a:r>
            <a:endParaRPr lang="ko-KR" altLang="en-US" dirty="0"/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95836" y="715008"/>
            <a:ext cx="2288504" cy="4068452"/>
          </a:xfrm>
          <a:prstGeom prst="rect">
            <a:avLst/>
          </a:prstGeom>
        </p:spPr>
      </p:pic>
      <p:sp>
        <p:nvSpPr>
          <p:cNvPr id="1031" name="TextBox 1030"/>
          <p:cNvSpPr txBox="1"/>
          <p:nvPr/>
        </p:nvSpPr>
        <p:spPr>
          <a:xfrm>
            <a:off x="5724128" y="2096852"/>
            <a:ext cx="3239852" cy="91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큰 글씨를 이용하여</a:t>
            </a:r>
          </a:p>
          <a:p>
            <a:pPr>
              <a:defRPr lang="ko-KR" altLang="en-US"/>
            </a:pPr>
            <a:r>
              <a:rPr lang="ko-KR" altLang="en-US" dirty="0"/>
              <a:t>어른들의 쉬운 휴대폰 조작을 돕는 </a:t>
            </a:r>
            <a:r>
              <a:rPr lang="ko-KR" altLang="en-US" dirty="0" err="1"/>
              <a:t>런처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/>
                <a:ea typeface="-윤고딕340"/>
              </a:rPr>
              <a:t>02. </a:t>
            </a:r>
            <a:r>
              <a:rPr lang="ko-KR" altLang="en-US" sz="1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/>
                <a:ea typeface="-윤고딕330"/>
              </a:rPr>
              <a:t>기존 유사 앱과 비교</a:t>
            </a: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540" y="656692"/>
            <a:ext cx="2285651" cy="40633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9580" y="656692"/>
            <a:ext cx="2288504" cy="4068451"/>
          </a:xfrm>
          <a:prstGeom prst="rect">
            <a:avLst/>
          </a:prstGeom>
        </p:spPr>
      </p:pic>
      <p:sp>
        <p:nvSpPr>
          <p:cNvPr id="1033" name="TextBox 1032"/>
          <p:cNvSpPr txBox="1"/>
          <p:nvPr/>
        </p:nvSpPr>
        <p:spPr>
          <a:xfrm>
            <a:off x="5508104" y="2060848"/>
            <a:ext cx="3276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/>
              <a:t>실행시키기 </a:t>
            </a:r>
            <a:r>
              <a:rPr lang="ko-KR" altLang="en-US" dirty="0" smtClean="0"/>
              <a:t>어려움</a:t>
            </a:r>
            <a:endParaRPr lang="en-US" altLang="ko-KR" dirty="0" smtClean="0"/>
          </a:p>
          <a:p>
            <a:pPr marL="342900" indent="-342900">
              <a:buAutoNum type="arabicPeriod"/>
              <a:defRPr lang="ko-KR" altLang="en-US"/>
            </a:pPr>
            <a:endParaRPr lang="en-US" altLang="ko-KR" dirty="0"/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/>
              <a:t>간소하게 </a:t>
            </a:r>
            <a:r>
              <a:rPr lang="ko-KR" altLang="en-US" dirty="0" err="1" smtClean="0"/>
              <a:t>되었을뿐</a:t>
            </a:r>
            <a:r>
              <a:rPr lang="ko-KR" altLang="en-US" dirty="0" smtClean="0"/>
              <a:t> </a:t>
            </a:r>
            <a:r>
              <a:rPr lang="ko-KR" altLang="en-US" dirty="0"/>
              <a:t>스마트폰에 대해 </a:t>
            </a:r>
            <a:r>
              <a:rPr lang="ko-KR" altLang="en-US" dirty="0" err="1"/>
              <a:t>어려운건</a:t>
            </a:r>
            <a:r>
              <a:rPr lang="ko-KR" altLang="en-US" dirty="0"/>
              <a:t> 변함이 </a:t>
            </a:r>
            <a:r>
              <a:rPr lang="ko-KR" altLang="en-US" dirty="0" smtClean="0"/>
              <a:t>없음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390" y="178687"/>
            <a:ext cx="1368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Cozy</a:t>
            </a:r>
            <a:r>
              <a:rPr lang="ko-KR" altLang="en-US" sz="1100" dirty="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/>
                <a:ea typeface="-윤고딕330"/>
              </a:rPr>
              <a:t>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/>
                <a:ea typeface="-윤고딕340"/>
              </a:rPr>
              <a:t>개별 화면 소개</a:t>
            </a:r>
          </a:p>
        </p:txBody>
      </p:sp>
      <p:sp>
        <p:nvSpPr>
          <p:cNvPr id="22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8"/>
          <p:cNvSpPr txBox="1"/>
          <p:nvPr/>
        </p:nvSpPr>
        <p:spPr>
          <a:xfrm>
            <a:off x="3572217" y="2162227"/>
            <a:ext cx="934466" cy="2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0</a:t>
            </a:r>
            <a:r>
              <a:rPr lang="ko-KR" altLang="en-US" sz="900">
                <a:ln w="9525"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-윤고딕350"/>
              </a:rPr>
              <a:t>3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214</Words>
  <Application>Microsoft Office PowerPoint</Application>
  <PresentationFormat>화면 슬라이드 쇼(16:9)</PresentationFormat>
  <Paragraphs>61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-윤고딕330</vt:lpstr>
      <vt:lpstr>나눔고딕 ExtraBold</vt:lpstr>
      <vt:lpstr>-윤고딕340</vt:lpstr>
      <vt:lpstr>맑은 고딕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박진수</cp:lastModifiedBy>
  <cp:revision>252</cp:revision>
  <dcterms:created xsi:type="dcterms:W3CDTF">2014-11-28T13:21:41Z</dcterms:created>
  <dcterms:modified xsi:type="dcterms:W3CDTF">2016-11-12T06:10:55Z</dcterms:modified>
</cp:coreProperties>
</file>